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39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26" end="53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233" autoAdjust="0"/>
  </p:normalViewPr>
  <p:slideViewPr>
    <p:cSldViewPr>
      <p:cViewPr varScale="1">
        <p:scale>
          <a:sx n="54" d="100"/>
          <a:sy n="54" d="100"/>
        </p:scale>
        <p:origin x="1098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6150"/>
    </p:cViewPr>
  </p:sorterViewPr>
  <p:notesViewPr>
    <p:cSldViewPr>
      <p:cViewPr varScale="1">
        <p:scale>
          <a:sx n="83" d="100"/>
          <a:sy n="83" d="100"/>
        </p:scale>
        <p:origin x="3810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7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l">
              <a:defRPr sz="1200"/>
            </a:lvl1pPr>
          </a:lstStyle>
          <a:p>
            <a:r>
              <a:rPr lang="en-US"/>
              <a:t>Business Income 2017 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r">
              <a:defRPr sz="1200"/>
            </a:lvl1pPr>
          </a:lstStyle>
          <a:p>
            <a:fld id="{7D65428D-D61E-49FA-A5E6-05065E50024A}" type="datetime1">
              <a:rPr lang="en-US" smtClean="0"/>
              <a:pPr/>
              <a:t>11/23/2019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r">
              <a:defRPr sz="1200"/>
            </a:lvl1pPr>
          </a:lstStyle>
          <a:p>
            <a:fld id="{D66B78C1-D8D5-490E-836F-8F38B60475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28850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l">
              <a:defRPr sz="1200"/>
            </a:lvl1pPr>
          </a:lstStyle>
          <a:p>
            <a:r>
              <a:rPr lang="en-US"/>
              <a:t>Business Income 2017 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/>
          <a:lstStyle>
            <a:lvl1pPr algn="r">
              <a:defRPr sz="1200"/>
            </a:lvl1pPr>
          </a:lstStyle>
          <a:p>
            <a:fld id="{2BCA8458-0E6E-4966-A1A6-AF5F8F88400B}" type="datetime1">
              <a:rPr lang="en-US" smtClean="0"/>
              <a:pPr/>
              <a:t>11/23/2019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60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9" tIns="46590" rIns="93179" bIns="4659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9" tIns="46590" rIns="93179" bIns="4659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9" tIns="46590" rIns="93179" bIns="46590" rtlCol="0" anchor="b"/>
          <a:lstStyle>
            <a:lvl1pPr algn="r">
              <a:defRPr sz="1200"/>
            </a:lvl1pPr>
          </a:lstStyle>
          <a:p>
            <a:fld id="{493D3F23-AD5A-4D1A-94BD-79F15D43E7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8742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970673" y="8829846"/>
            <a:ext cx="3038155" cy="46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7" tIns="46584" rIns="93167" bIns="46584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A8BF0DD-B6B7-4E42-806D-2132CB24E43C}" type="slidenum">
              <a:rPr lang="en-US" altLang="en-US">
                <a:solidFill>
                  <a:srgbClr val="000000"/>
                </a:solidFill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7988" y="696913"/>
            <a:ext cx="6196012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1C11387-4C39-4168-B9E0-F92C913E08AB}" type="datetime1">
              <a:rPr lang="en-US" smtClean="0"/>
              <a:pPr/>
              <a:t>11/23/2019</a:t>
            </a:fld>
            <a:endParaRPr 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Business Income 2017 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79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57326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NTTC Training – TY2018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415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NTTC Training – TY2018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6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6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73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NTTC Training – TY2018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4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26467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NTTC Training – TY2018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808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NTTC Training – TY2018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21281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NTTC Training – TY2018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1" y="6265305"/>
            <a:ext cx="518079" cy="365125"/>
          </a:xfrm>
        </p:spPr>
        <p:txBody>
          <a:bodyPr/>
          <a:lstStyle/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216257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NJ Training – TY2019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5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300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457189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38138" algn="l" defTabSz="457189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457189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067" userDrawn="1">
          <p15:clr>
            <a:srgbClr val="F26B43"/>
          </p15:clr>
        </p15:guide>
        <p15:guide id="2" pos="683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pos="800" userDrawn="1">
          <p15:clr>
            <a:srgbClr val="F26B43"/>
          </p15:clr>
        </p15:guide>
        <p15:guide id="5" orient="horz" pos="1344" userDrawn="1">
          <p15:clr>
            <a:srgbClr val="F26B43"/>
          </p15:clr>
        </p15:guide>
        <p15:guide id="6" pos="512" userDrawn="1">
          <p15:clr>
            <a:srgbClr val="F26B43"/>
          </p15:clr>
        </p15:guide>
        <p15:guide id="7" orient="horz" pos="10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New Jersey Slides</a:t>
            </a:r>
          </a:p>
          <a:p>
            <a:r>
              <a:rPr lang="en-US" altLang="en-US" dirty="0" smtClean="0"/>
              <a:t>Tax Year 2019</a:t>
            </a:r>
          </a:p>
          <a:p>
            <a:endParaRPr lang="en-US" alt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Business Income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690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NJ Training – TY2019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8E9-6249-43D8-B9E7-ADE0445223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9535494" cy="4022725"/>
          </a:xfrm>
        </p:spPr>
        <p:txBody>
          <a:bodyPr/>
          <a:lstStyle/>
          <a:p>
            <a:r>
              <a:rPr lang="en-US" sz="4000" dirty="0"/>
              <a:t>When Schedule C is completed, </a:t>
            </a:r>
            <a:r>
              <a:rPr lang="en-US" sz="4000" dirty="0" smtClean="0"/>
              <a:t>NJ-BUS-1 &amp; </a:t>
            </a:r>
            <a:r>
              <a:rPr lang="en-US" sz="4000" smtClean="0"/>
              <a:t>NJ-BUS-2 forms </a:t>
            </a:r>
            <a:r>
              <a:rPr lang="en-US" sz="4000" dirty="0" smtClean="0"/>
              <a:t>will </a:t>
            </a:r>
            <a:r>
              <a:rPr lang="en-US" sz="4000" dirty="0"/>
              <a:t>be automatically created in the NJ section</a:t>
            </a:r>
          </a:p>
          <a:p>
            <a:pPr lvl="1"/>
            <a:r>
              <a:rPr lang="en-US" sz="3200" dirty="0" smtClean="0"/>
              <a:t>If </a:t>
            </a:r>
            <a:r>
              <a:rPr lang="en-US" sz="3200" dirty="0"/>
              <a:t>within scope for </a:t>
            </a:r>
            <a:r>
              <a:rPr lang="en-US" sz="3200" dirty="0" smtClean="0"/>
              <a:t>Schedule </a:t>
            </a:r>
            <a:r>
              <a:rPr lang="en-US" sz="3200" dirty="0"/>
              <a:t>C, no action is required on the NJ forms 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NJ-BUS-1 &amp; NJ-BUS-2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6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2.potx" id="{9EC42302-1C76-456C-AA3A-B873C1C81271}" vid="{8200FA71-478A-4AA6-9D02-1D1F7039DF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0</TotalTime>
  <Words>56</Words>
  <Application>Microsoft Office PowerPoint</Application>
  <PresentationFormat>Widescreen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MS PGothic</vt:lpstr>
      <vt:lpstr>Arial</vt:lpstr>
      <vt:lpstr>Calibri</vt:lpstr>
      <vt:lpstr>Wingdings</vt:lpstr>
      <vt:lpstr>2018 Templet</vt:lpstr>
      <vt:lpstr>Business Income</vt:lpstr>
      <vt:lpstr>NJ-BUS-1 &amp; NJ-BUS-2 Forms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2018-10-05T16:34:18Z</dcterms:created>
  <dcterms:modified xsi:type="dcterms:W3CDTF">2019-11-23T15:31:45Z</dcterms:modified>
</cp:coreProperties>
</file>